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30T16:23:36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r">
              <a:defRPr sz="1300"/>
            </a:lvl1pPr>
          </a:lstStyle>
          <a:p>
            <a:fld id="{D0DFEC1E-BD17-4FBC-A186-A11F16D59BA0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r">
              <a:defRPr sz="1300"/>
            </a:lvl1pPr>
          </a:lstStyle>
          <a:p>
            <a:fld id="{2829B054-30A7-418A-B738-EDBACC801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9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r">
              <a:defRPr sz="1300"/>
            </a:lvl1pPr>
          </a:lstStyle>
          <a:p>
            <a:fld id="{DECB0682-8F1E-416F-A856-7D4078767E86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6" tIns="48298" rIns="96596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8" y="4759643"/>
            <a:ext cx="5510530" cy="4509136"/>
          </a:xfrm>
          <a:prstGeom prst="rect">
            <a:avLst/>
          </a:prstGeom>
        </p:spPr>
        <p:txBody>
          <a:bodyPr vert="horz" lIns="96596" tIns="48298" rIns="96596" bIns="482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r">
              <a:defRPr sz="1300"/>
            </a:lvl1pPr>
          </a:lstStyle>
          <a:p>
            <a:fld id="{BB5923E3-50CA-44A3-86A0-930168DE8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83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t>18.11.2014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715</TotalTime>
  <Words>74</Words>
  <Application>Microsoft Office PowerPoint</Application>
  <PresentationFormat>Экран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FuckYouBill</dc:creator>
  <cp:lastModifiedBy>MAGNUM</cp:lastModifiedBy>
  <cp:revision>15</cp:revision>
  <cp:lastPrinted>2014-11-18T08:14:48Z</cp:lastPrinted>
  <dcterms:created xsi:type="dcterms:W3CDTF">2012-10-30T12:04:25Z</dcterms:created>
  <dcterms:modified xsi:type="dcterms:W3CDTF">2014-11-18T08:16:36Z</dcterms:modified>
</cp:coreProperties>
</file>