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  <p:sldId id="270" r:id="rId9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uckYouBill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0-30T16:23:36.765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6"/>
          </a:xfrm>
          <a:prstGeom prst="rect">
            <a:avLst/>
          </a:prstGeom>
        </p:spPr>
        <p:txBody>
          <a:bodyPr vert="horz" lIns="96596" tIns="48298" rIns="96596" bIns="4829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701" y="0"/>
            <a:ext cx="2984870" cy="501016"/>
          </a:xfrm>
          <a:prstGeom prst="rect">
            <a:avLst/>
          </a:prstGeom>
        </p:spPr>
        <p:txBody>
          <a:bodyPr vert="horz" lIns="96596" tIns="48298" rIns="96596" bIns="48298" rtlCol="0"/>
          <a:lstStyle>
            <a:lvl1pPr algn="r">
              <a:defRPr sz="1300"/>
            </a:lvl1pPr>
          </a:lstStyle>
          <a:p>
            <a:fld id="{D0DFEC1E-BD17-4FBC-A186-A11F16D59BA0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517545"/>
            <a:ext cx="2984870" cy="501016"/>
          </a:xfrm>
          <a:prstGeom prst="rect">
            <a:avLst/>
          </a:prstGeom>
        </p:spPr>
        <p:txBody>
          <a:bodyPr vert="horz" lIns="96596" tIns="48298" rIns="96596" bIns="4829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701" y="9517545"/>
            <a:ext cx="2984870" cy="501016"/>
          </a:xfrm>
          <a:prstGeom prst="rect">
            <a:avLst/>
          </a:prstGeom>
        </p:spPr>
        <p:txBody>
          <a:bodyPr vert="horz" lIns="96596" tIns="48298" rIns="96596" bIns="48298" rtlCol="0" anchor="b"/>
          <a:lstStyle>
            <a:lvl1pPr algn="r">
              <a:defRPr sz="1300"/>
            </a:lvl1pPr>
          </a:lstStyle>
          <a:p>
            <a:fld id="{2829B054-30A7-418A-B738-EDBACC801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993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6"/>
          </a:xfrm>
          <a:prstGeom prst="rect">
            <a:avLst/>
          </a:prstGeom>
        </p:spPr>
        <p:txBody>
          <a:bodyPr vert="horz" lIns="96596" tIns="48298" rIns="96596" bIns="4829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1016"/>
          </a:xfrm>
          <a:prstGeom prst="rect">
            <a:avLst/>
          </a:prstGeom>
        </p:spPr>
        <p:txBody>
          <a:bodyPr vert="horz" lIns="96596" tIns="48298" rIns="96596" bIns="48298" rtlCol="0"/>
          <a:lstStyle>
            <a:lvl1pPr algn="r">
              <a:defRPr sz="1300"/>
            </a:lvl1pPr>
          </a:lstStyle>
          <a:p>
            <a:fld id="{DECB0682-8F1E-416F-A856-7D4078767E86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6" tIns="48298" rIns="96596" bIns="482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8" y="4759643"/>
            <a:ext cx="5510530" cy="4509136"/>
          </a:xfrm>
          <a:prstGeom prst="rect">
            <a:avLst/>
          </a:prstGeom>
        </p:spPr>
        <p:txBody>
          <a:bodyPr vert="horz" lIns="96596" tIns="48298" rIns="96596" bIns="482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5"/>
            <a:ext cx="2984870" cy="501016"/>
          </a:xfrm>
          <a:prstGeom prst="rect">
            <a:avLst/>
          </a:prstGeom>
        </p:spPr>
        <p:txBody>
          <a:bodyPr vert="horz" lIns="96596" tIns="48298" rIns="96596" bIns="4829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1" y="9517545"/>
            <a:ext cx="2984870" cy="501016"/>
          </a:xfrm>
          <a:prstGeom prst="rect">
            <a:avLst/>
          </a:prstGeom>
        </p:spPr>
        <p:txBody>
          <a:bodyPr vert="horz" lIns="96596" tIns="48298" rIns="96596" bIns="48298" rtlCol="0" anchor="b"/>
          <a:lstStyle>
            <a:lvl1pPr algn="r">
              <a:defRPr sz="1300"/>
            </a:lvl1pPr>
          </a:lstStyle>
          <a:p>
            <a:fld id="{BB5923E3-50CA-44A3-86A0-930168DE8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0831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B11FBB-AA4C-4F38-ADC8-19F9624E4224}" type="datetime1">
              <a:rPr lang="ru-RU" smtClean="0"/>
              <a:t>18.11.2014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2BD80-27A6-4AA5-A0C8-06DBB816C6B2}" type="datetime1">
              <a:rPr lang="ru-RU" smtClean="0"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C8DFE-BE58-442D-9973-A44657B97547}" type="datetime1">
              <a:rPr lang="ru-RU" smtClean="0"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3EC15-3400-4013-AEBF-D9BB3E9DA569}" type="datetime1">
              <a:rPr lang="ru-RU" smtClean="0"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BFCC7-2D61-48B2-8EE1-F48667E5C598}" type="datetime1">
              <a:rPr lang="ru-RU" smtClean="0"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25B10-AD58-4DAA-A4D3-F90F98359CA5}" type="datetime1">
              <a:rPr lang="ru-RU" smtClean="0"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58F93-560C-4B39-B63B-3C1C9359AB9B}" type="datetime1">
              <a:rPr lang="ru-RU" smtClean="0"/>
              <a:t>18.11.2014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D6CA1-213E-4B23-A0DD-D398213AB357}" type="datetime1">
              <a:rPr lang="ru-RU" smtClean="0"/>
              <a:t>18.11.2014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B98F-9437-498A-AEE6-3DF0163D8BB0}" type="datetime1">
              <a:rPr lang="ru-RU" smtClean="0"/>
              <a:t>18.11.2014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3E9077-633C-47BB-B539-27D2DBA6A00D}" type="datetime1">
              <a:rPr lang="ru-RU" smtClean="0"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6A1CF1-374D-4ACD-84B6-9F54C5F713FB}" type="datetime1">
              <a:rPr lang="ru-RU" smtClean="0"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FE5AF0-3B36-4B59-8402-EBAC7BAA48CE}" type="datetime1">
              <a:rPr lang="ru-RU" smtClean="0"/>
              <a:t>18.11.2014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загрузки с Интернета\13_ps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80"/>
            <a:ext cx="5857884" cy="41434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1934" y="785794"/>
            <a:ext cx="4643470" cy="2286016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Безопасный </a:t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интернет</a:t>
            </a:r>
            <a: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57686" y="3071810"/>
            <a:ext cx="4286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Памятка для обучающихся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5016"/>
            <a:ext cx="8572560" cy="97156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Мы</a:t>
            </a:r>
            <a:r>
              <a:rPr lang="ru-RU" sz="2000" dirty="0">
                <a:solidFill>
                  <a:srgbClr val="FFFF00"/>
                </a:solidFill>
              </a:rPr>
              <a:t> хотим, чтоб интернет был вам другом много </a:t>
            </a:r>
            <a:r>
              <a:rPr lang="ru-RU" sz="2000" dirty="0" smtClean="0">
                <a:solidFill>
                  <a:srgbClr val="FFFF00"/>
                </a:solidFill>
              </a:rPr>
              <a:t>лет!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Будешь </a:t>
            </a:r>
            <a:r>
              <a:rPr lang="ru-RU" sz="2000" dirty="0">
                <a:solidFill>
                  <a:srgbClr val="FFFF00"/>
                </a:solidFill>
              </a:rPr>
              <a:t>знать </a:t>
            </a:r>
            <a:r>
              <a:rPr lang="ru-RU" sz="2000" b="1" i="1" u="sng" dirty="0">
                <a:solidFill>
                  <a:srgbClr val="C00000"/>
                </a:solidFill>
              </a:rPr>
              <a:t>семь правил</a:t>
            </a:r>
            <a:r>
              <a:rPr lang="ru-RU" sz="2000" b="1" i="1" dirty="0">
                <a:solidFill>
                  <a:srgbClr val="C00000"/>
                </a:solidFill>
              </a:rPr>
              <a:t> </a:t>
            </a:r>
            <a:r>
              <a:rPr lang="ru-RU" sz="2000" i="1" dirty="0">
                <a:solidFill>
                  <a:srgbClr val="FFFF00"/>
                </a:solidFill>
              </a:rPr>
              <a:t>этих -</a:t>
            </a:r>
            <a:r>
              <a:rPr lang="ru-RU" sz="2000" dirty="0">
                <a:solidFill>
                  <a:srgbClr val="FFFF00"/>
                </a:solidFill>
              </a:rPr>
              <a:t> смело плавай в интернете!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68" y="121442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kern="0" dirty="0" smtClean="0">
                <a:solidFill>
                  <a:srgbClr val="7030A0"/>
                </a:solidFill>
              </a:rPr>
              <a:t>Если что-то непонятно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kern="0" dirty="0" smtClean="0">
                <a:solidFill>
                  <a:srgbClr val="7030A0"/>
                </a:solidFill>
              </a:rPr>
              <a:t> страшно или неприятно,</a:t>
            </a:r>
            <a:br>
              <a:rPr lang="ru-RU" sz="2400" b="1" kern="0" dirty="0" smtClean="0">
                <a:solidFill>
                  <a:srgbClr val="7030A0"/>
                </a:solidFill>
              </a:rPr>
            </a:br>
            <a:r>
              <a:rPr lang="ru-RU" sz="2400" b="1" kern="0" dirty="0" smtClean="0">
                <a:solidFill>
                  <a:srgbClr val="7030A0"/>
                </a:solidFill>
              </a:rPr>
              <a:t> Быстро к </a:t>
            </a:r>
            <a:r>
              <a:rPr lang="ru-RU" sz="2400" b="1" kern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взрослым</a:t>
            </a:r>
            <a:r>
              <a:rPr lang="ru-RU" sz="2400" b="1" kern="0" dirty="0" smtClean="0">
                <a:solidFill>
                  <a:srgbClr val="7030A0"/>
                </a:solidFill>
              </a:rPr>
              <a:t> поспеши,</a:t>
            </a:r>
            <a:br>
              <a:rPr lang="ru-RU" sz="2400" b="1" kern="0" dirty="0" smtClean="0">
                <a:solidFill>
                  <a:srgbClr val="7030A0"/>
                </a:solidFill>
              </a:rPr>
            </a:br>
            <a:r>
              <a:rPr lang="ru-RU" sz="2400" b="1" kern="0" dirty="0" smtClean="0">
                <a:solidFill>
                  <a:srgbClr val="7030A0"/>
                </a:solidFill>
              </a:rPr>
              <a:t> Расскажи и покажи.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Спрашивай взрослых</a:t>
            </a: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857760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Всегда спрашивай родителей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 незнакомых вещах в Интернете.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Они расскажут, что безопасно делать, а что нет.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1266" name="Picture 2" descr="C:\Documents and Settings\Администратор\Мои документы\Мероприятия 2012-2013\Интернет и Дети\23812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33337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500174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Как и всюду на планете,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Есть опасность в </a:t>
            </a:r>
            <a:r>
              <a:rPr lang="ru-RU" sz="2400" b="1" kern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интернете</a:t>
            </a: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Мы опасность исключаем,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Если фильтры подключаем.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Установи фильтр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4214818"/>
            <a:ext cx="85725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не сталкиваться с неприятной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 огорчительной информацией в интернете, установи на свой браузер фильтр, или попроси сделать это взрослых — тогда можешь смело пользоваться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интересными тебе страничками в интернете.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10243" name="Picture 3" descr="C:\Documents and Settings\Администратор\Рабочий стол\Безымя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500174"/>
            <a:ext cx="3287459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714712" y="157161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Не хочу попасть в беду —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Антивирус заведу!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Всем, кто ходит в интернет,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Пригодится наш совет.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Не открывай файлы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71472" y="4429132"/>
            <a:ext cx="82498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 скачивай и не открывай неизвестные тебе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или присланные незнакомцами файлы из Интернета.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избежать заражения компьютера вирусом,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установи на него специальную программу — антивирус!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9218" name="Picture 2" descr="C:\Documents and Settings\Администратор\Мои документы\Мероприятия 2012-2013\Интернет и Дети\yte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161" y="1142984"/>
            <a:ext cx="3723744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500174"/>
            <a:ext cx="485778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Иногда тебе в сети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Вдруг встречаются вруны.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Ты мошенникам не верь,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Информацию проверь! 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Не спеши отправлять SMS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14403" y="4286256"/>
            <a:ext cx="882959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хочешь скачать картинку или мелодию,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 тебя просят отправить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не спеши!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Сначала проверь этот номер в интернете 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безопасно ли отправлять на него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 не обманут ли тебя.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Сделать это можно на специальном сайте.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7170" name="Picture 2" descr="C:\Documents and Settings\Администратор\Мои документы\Downloads\photos0-800x600 (Средний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357298"/>
            <a:ext cx="3333746" cy="25003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дминистратор\Мои документы\Downloads\1650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357298"/>
            <a:ext cx="4185101" cy="27860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429124" y="1785926"/>
            <a:ext cx="450059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Злые люди в Интернете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Расставляют свои сети.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 незнакомыми людьми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Ты на встречу не иди!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Осторожно с незнакомыми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4572008"/>
            <a:ext cx="851566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 встречайся без родителей с людьми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 Интернета вживую.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 Интернете многие люди рассказывают о себе неправду.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500174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 грубиянами в сети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Разговор не заводи.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Ну и сам не оплошай -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Никого не обижай. 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Будь дружелюбен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00100" y="4429132"/>
            <a:ext cx="771730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Общаясь в Интернете, будь дружелюбен с другими.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 пиши грубых слов!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Ты можешь нечаянно обидеть человека,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читать грубости так же неприятно, как и слышать.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Documents and Settings\Администратор\Мои документы\Мероприятия 2012-2013\Интернет и Дети\happycomput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000108"/>
            <a:ext cx="3143272" cy="3291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68" y="121442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Чтобы вор к нам не пришёл,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 чужой нас не нашёл,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Телефон свой, адрес, фото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 интернет не помещай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 другим не сообщай. 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6429420" cy="121447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 Не рассказывай о себе</a:t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4429132"/>
            <a:ext cx="77553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Никогда не рассказывай о себе незнакомым людям: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ты живешь, учишься,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свой номер телефона.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должны знать только твои друзья и семья!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 descr="C:\Documents and Settings\Администратор\Мои документы\Downloads\Эесплуатация-хлебопеч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3305759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715</TotalTime>
  <Words>74</Words>
  <Application>Microsoft Office PowerPoint</Application>
  <PresentationFormat>Экран (4:3)</PresentationFormat>
  <Paragraphs>60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  Безопасный  интернет </vt:lpstr>
      <vt:lpstr>1. Спрашивай взрослых </vt:lpstr>
      <vt:lpstr>2. Установи фильтр</vt:lpstr>
      <vt:lpstr>3. Не открывай файлы</vt:lpstr>
      <vt:lpstr>4. Не спеши отправлять SMS</vt:lpstr>
      <vt:lpstr>5. Осторожно с незнакомыми</vt:lpstr>
      <vt:lpstr>6. Будь дружелюбен</vt:lpstr>
      <vt:lpstr>  7. Не рассказывай о себе 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 интернет</dc:title>
  <dc:creator>FuckYouBill</dc:creator>
  <cp:lastModifiedBy>MAGNUM</cp:lastModifiedBy>
  <cp:revision>15</cp:revision>
  <cp:lastPrinted>2014-11-18T08:14:48Z</cp:lastPrinted>
  <dcterms:created xsi:type="dcterms:W3CDTF">2012-10-30T12:04:25Z</dcterms:created>
  <dcterms:modified xsi:type="dcterms:W3CDTF">2014-11-18T08:16:36Z</dcterms:modified>
</cp:coreProperties>
</file>